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64592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4660"/>
  </p:normalViewPr>
  <p:slideViewPr>
    <p:cSldViewPr>
      <p:cViewPr>
        <p:scale>
          <a:sx n="82" d="100"/>
          <a:sy n="82" d="100"/>
        </p:scale>
        <p:origin x="-72" y="-78"/>
      </p:cViewPr>
      <p:guideLst>
        <p:guide orient="horz" pos="2304"/>
        <p:guide pos="51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2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841A82-9397-4665-A09C-6B50109BC30A}" type="datetimeFigureOut">
              <a:rPr lang="en-US" smtClean="0"/>
              <a:pPr/>
              <a:t>06-Aug-13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428625" y="685800"/>
            <a:ext cx="7715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AE6F1-17D3-4A4E-A83C-FE952B81CFD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01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428625" y="685800"/>
            <a:ext cx="7715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3AE6F1-17D3-4A4E-A83C-FE952B81CFD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685800" y="0"/>
            <a:ext cx="15011400" cy="3200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85800" y="4114800"/>
            <a:ext cx="15011400" cy="3200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 rot="5400000">
            <a:off x="152399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rot="5400000">
            <a:off x="76199" y="5715000"/>
            <a:ext cx="320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752383" y="4724400"/>
            <a:ext cx="365343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Staircas</a:t>
            </a:r>
            <a:r>
              <a:rPr lang="en-US" dirty="0" smtClean="0"/>
              <a:t>       PG Lab                   UG Lab </a:t>
            </a:r>
            <a:endParaRPr lang="en-US" dirty="0"/>
          </a:p>
        </p:txBody>
      </p:sp>
      <p:sp>
        <p:nvSpPr>
          <p:cNvPr id="49" name="Rectangle 48"/>
          <p:cNvSpPr/>
          <p:nvPr userDrawn="1"/>
        </p:nvSpPr>
        <p:spPr>
          <a:xfrm>
            <a:off x="16764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 userDrawn="1"/>
        </p:nvSpPr>
        <p:spPr>
          <a:xfrm>
            <a:off x="22860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 userDrawn="1"/>
        </p:nvSpPr>
        <p:spPr>
          <a:xfrm>
            <a:off x="28956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 userDrawn="1"/>
        </p:nvSpPr>
        <p:spPr>
          <a:xfrm>
            <a:off x="35052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 userDrawn="1"/>
        </p:nvSpPr>
        <p:spPr>
          <a:xfrm>
            <a:off x="41148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 userDrawn="1"/>
        </p:nvSpPr>
        <p:spPr>
          <a:xfrm>
            <a:off x="47244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 userDrawn="1"/>
        </p:nvSpPr>
        <p:spPr>
          <a:xfrm>
            <a:off x="53340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 userDrawn="1"/>
        </p:nvSpPr>
        <p:spPr>
          <a:xfrm>
            <a:off x="59436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 userDrawn="1"/>
        </p:nvSpPr>
        <p:spPr>
          <a:xfrm>
            <a:off x="65532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 userDrawn="1"/>
        </p:nvSpPr>
        <p:spPr>
          <a:xfrm>
            <a:off x="71628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 userDrawn="1"/>
        </p:nvSpPr>
        <p:spPr>
          <a:xfrm>
            <a:off x="77724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 userDrawn="1"/>
        </p:nvSpPr>
        <p:spPr>
          <a:xfrm>
            <a:off x="8382000" y="3048000"/>
            <a:ext cx="152400" cy="152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 userDrawn="1"/>
        </p:nvSpPr>
        <p:spPr>
          <a:xfrm>
            <a:off x="16764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 userDrawn="1"/>
        </p:nvSpPr>
        <p:spPr>
          <a:xfrm>
            <a:off x="22860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 userDrawn="1"/>
        </p:nvSpPr>
        <p:spPr>
          <a:xfrm>
            <a:off x="28956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 userDrawn="1"/>
        </p:nvSpPr>
        <p:spPr>
          <a:xfrm>
            <a:off x="35052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 userDrawn="1"/>
        </p:nvSpPr>
        <p:spPr>
          <a:xfrm>
            <a:off x="41148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 userDrawn="1"/>
        </p:nvSpPr>
        <p:spPr>
          <a:xfrm>
            <a:off x="47244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 userDrawn="1"/>
        </p:nvSpPr>
        <p:spPr>
          <a:xfrm>
            <a:off x="53340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 userDrawn="1"/>
        </p:nvSpPr>
        <p:spPr>
          <a:xfrm>
            <a:off x="59436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 userDrawn="1"/>
        </p:nvSpPr>
        <p:spPr>
          <a:xfrm>
            <a:off x="65532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Rectangle 71"/>
          <p:cNvSpPr/>
          <p:nvPr userDrawn="1"/>
        </p:nvSpPr>
        <p:spPr>
          <a:xfrm>
            <a:off x="71628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 userDrawn="1"/>
        </p:nvSpPr>
        <p:spPr>
          <a:xfrm>
            <a:off x="77724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 userDrawn="1"/>
        </p:nvSpPr>
        <p:spPr>
          <a:xfrm>
            <a:off x="8382000" y="4114800"/>
            <a:ext cx="152400" cy="152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/>
          <p:cNvCxnSpPr/>
          <p:nvPr userDrawn="1"/>
        </p:nvCxnSpPr>
        <p:spPr>
          <a:xfrm rot="5400000" flipH="1">
            <a:off x="838199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 rot="5400000" flipH="1">
            <a:off x="19050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 userDrawn="1"/>
        </p:nvCxnSpPr>
        <p:spPr>
          <a:xfrm rot="5400000" flipH="1">
            <a:off x="25146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 userDrawn="1"/>
        </p:nvCxnSpPr>
        <p:spPr>
          <a:xfrm rot="5400000" flipH="1">
            <a:off x="31242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 userDrawn="1"/>
        </p:nvCxnSpPr>
        <p:spPr>
          <a:xfrm rot="5400000" flipH="1">
            <a:off x="37338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 userDrawn="1"/>
        </p:nvCxnSpPr>
        <p:spPr>
          <a:xfrm rot="5400000" flipH="1">
            <a:off x="49530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 userDrawn="1"/>
        </p:nvCxnSpPr>
        <p:spPr>
          <a:xfrm rot="5400000" flipH="1">
            <a:off x="69342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 userDrawn="1"/>
        </p:nvCxnSpPr>
        <p:spPr>
          <a:xfrm rot="5400000" flipH="1">
            <a:off x="78486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 userDrawn="1"/>
        </p:nvSpPr>
        <p:spPr>
          <a:xfrm>
            <a:off x="8534400" y="3124200"/>
            <a:ext cx="914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/>
          <p:nvPr userDrawn="1"/>
        </p:nvSpPr>
        <p:spPr>
          <a:xfrm>
            <a:off x="83820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8" name="Straight Connector 87"/>
          <p:cNvCxnSpPr/>
          <p:nvPr userDrawn="1"/>
        </p:nvCxnSpPr>
        <p:spPr>
          <a:xfrm rot="5400000" flipH="1">
            <a:off x="78486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 userDrawn="1"/>
        </p:nvSpPr>
        <p:spPr>
          <a:xfrm>
            <a:off x="8534400" y="4038600"/>
            <a:ext cx="9144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Rectangle 89"/>
          <p:cNvSpPr/>
          <p:nvPr userDrawn="1"/>
        </p:nvSpPr>
        <p:spPr>
          <a:xfrm>
            <a:off x="83820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/>
          <p:nvPr userDrawn="1"/>
        </p:nvCxnSpPr>
        <p:spPr>
          <a:xfrm rot="5400000" flipH="1" flipV="1">
            <a:off x="1752600" y="32004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 userDrawn="1"/>
        </p:nvCxnSpPr>
        <p:spPr>
          <a:xfrm rot="5400000" flipH="1" flipV="1">
            <a:off x="3123406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 userDrawn="1"/>
        </p:nvCxnSpPr>
        <p:spPr>
          <a:xfrm rot="5400000" flipH="1" flipV="1">
            <a:off x="3809206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 userDrawn="1"/>
        </p:nvCxnSpPr>
        <p:spPr>
          <a:xfrm rot="5400000" flipH="1" flipV="1">
            <a:off x="4801394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 userDrawn="1"/>
        </p:nvCxnSpPr>
        <p:spPr>
          <a:xfrm rot="5400000" flipH="1" flipV="1">
            <a:off x="4420394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 userDrawn="1"/>
        </p:nvCxnSpPr>
        <p:spPr>
          <a:xfrm rot="5400000" flipH="1" flipV="1">
            <a:off x="6020594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 userDrawn="1"/>
        </p:nvCxnSpPr>
        <p:spPr>
          <a:xfrm rot="5400000" flipH="1" flipV="1">
            <a:off x="8076406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 userDrawn="1"/>
        </p:nvCxnSpPr>
        <p:spPr>
          <a:xfrm rot="5400000" flipH="1">
            <a:off x="6934200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 userDrawn="1"/>
        </p:nvCxnSpPr>
        <p:spPr>
          <a:xfrm rot="5400000" flipH="1">
            <a:off x="7848600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 userDrawn="1"/>
        </p:nvCxnSpPr>
        <p:spPr>
          <a:xfrm rot="5400000">
            <a:off x="1447800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 userDrawn="1"/>
        </p:nvCxnSpPr>
        <p:spPr>
          <a:xfrm rot="5400000">
            <a:off x="3124200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 userDrawn="1"/>
        </p:nvCxnSpPr>
        <p:spPr>
          <a:xfrm rot="5400000">
            <a:off x="4343400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 userDrawn="1"/>
        </p:nvCxnSpPr>
        <p:spPr>
          <a:xfrm rot="5400000">
            <a:off x="4953000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 userDrawn="1"/>
        </p:nvCxnSpPr>
        <p:spPr>
          <a:xfrm rot="5400000">
            <a:off x="5562600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 userDrawn="1"/>
        </p:nvCxnSpPr>
        <p:spPr>
          <a:xfrm rot="5400000">
            <a:off x="6248399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 userDrawn="1"/>
        </p:nvCxnSpPr>
        <p:spPr>
          <a:xfrm rot="5400000">
            <a:off x="2590800" y="4114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 userDrawn="1"/>
        </p:nvCxnSpPr>
        <p:spPr>
          <a:xfrm rot="5400000">
            <a:off x="2247900" y="43815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 userDrawn="1"/>
        </p:nvCxnSpPr>
        <p:spPr>
          <a:xfrm>
            <a:off x="2590800" y="4648200"/>
            <a:ext cx="457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 114"/>
          <p:cNvSpPr/>
          <p:nvPr userDrawn="1"/>
        </p:nvSpPr>
        <p:spPr>
          <a:xfrm>
            <a:off x="1676400" y="4495800"/>
            <a:ext cx="228600" cy="228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17" name="Straight Connector 116"/>
          <p:cNvCxnSpPr/>
          <p:nvPr userDrawn="1"/>
        </p:nvCxnSpPr>
        <p:spPr>
          <a:xfrm rot="5400000">
            <a:off x="4343400" y="6629400"/>
            <a:ext cx="1371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 userDrawn="1"/>
        </p:nvCxnSpPr>
        <p:spPr>
          <a:xfrm>
            <a:off x="5181600" y="5943600"/>
            <a:ext cx="76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 userDrawn="1"/>
        </p:nvCxnSpPr>
        <p:spPr>
          <a:xfrm rot="5400000">
            <a:off x="76200" y="57150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/>
          <p:nvPr userDrawn="1"/>
        </p:nvCxnSpPr>
        <p:spPr>
          <a:xfrm rot="5400000">
            <a:off x="3124994" y="4114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 userDrawn="1"/>
        </p:nvCxnSpPr>
        <p:spPr>
          <a:xfrm rot="5400000">
            <a:off x="4876006" y="4114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 userDrawn="1"/>
        </p:nvCxnSpPr>
        <p:spPr>
          <a:xfrm rot="5400000">
            <a:off x="6249194" y="4114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 userDrawn="1"/>
        </p:nvCxnSpPr>
        <p:spPr>
          <a:xfrm rot="5400000">
            <a:off x="6857206" y="4114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 userDrawn="1"/>
        </p:nvCxnSpPr>
        <p:spPr>
          <a:xfrm rot="5400000">
            <a:off x="7239794" y="4114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/>
          <p:cNvCxnSpPr/>
          <p:nvPr userDrawn="1"/>
        </p:nvCxnSpPr>
        <p:spPr>
          <a:xfrm rot="5400000">
            <a:off x="8152606" y="41140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/>
          <p:cNvSpPr/>
          <p:nvPr userDrawn="1"/>
        </p:nvSpPr>
        <p:spPr>
          <a:xfrm>
            <a:off x="94488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/>
          <p:cNvSpPr/>
          <p:nvPr userDrawn="1"/>
        </p:nvSpPr>
        <p:spPr>
          <a:xfrm>
            <a:off x="100584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/>
          <p:cNvSpPr/>
          <p:nvPr userDrawn="1"/>
        </p:nvSpPr>
        <p:spPr>
          <a:xfrm>
            <a:off x="106680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/>
          <p:cNvSpPr/>
          <p:nvPr userDrawn="1"/>
        </p:nvSpPr>
        <p:spPr>
          <a:xfrm>
            <a:off x="112776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/>
          <p:cNvSpPr/>
          <p:nvPr userDrawn="1"/>
        </p:nvSpPr>
        <p:spPr>
          <a:xfrm>
            <a:off x="118872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/>
          <p:cNvSpPr/>
          <p:nvPr userDrawn="1"/>
        </p:nvSpPr>
        <p:spPr>
          <a:xfrm>
            <a:off x="124968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/>
          <p:cNvSpPr/>
          <p:nvPr userDrawn="1"/>
        </p:nvSpPr>
        <p:spPr>
          <a:xfrm>
            <a:off x="131064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/>
          <p:cNvSpPr/>
          <p:nvPr userDrawn="1"/>
        </p:nvSpPr>
        <p:spPr>
          <a:xfrm>
            <a:off x="137160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/>
          <p:cNvSpPr/>
          <p:nvPr userDrawn="1"/>
        </p:nvSpPr>
        <p:spPr>
          <a:xfrm>
            <a:off x="143256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6" name="Rectangle 135"/>
          <p:cNvSpPr/>
          <p:nvPr userDrawn="1"/>
        </p:nvSpPr>
        <p:spPr>
          <a:xfrm>
            <a:off x="149352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/>
          <p:cNvSpPr/>
          <p:nvPr userDrawn="1"/>
        </p:nvSpPr>
        <p:spPr>
          <a:xfrm>
            <a:off x="15544800" y="30480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0" name="Straight Arrow Connector 139"/>
          <p:cNvCxnSpPr/>
          <p:nvPr userDrawn="1"/>
        </p:nvCxnSpPr>
        <p:spPr>
          <a:xfrm rot="5400000" flipH="1" flipV="1">
            <a:off x="9525000" y="3200400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 userDrawn="1"/>
        </p:nvCxnSpPr>
        <p:spPr>
          <a:xfrm rot="5400000" flipH="1" flipV="1">
            <a:off x="10895806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 userDrawn="1"/>
        </p:nvCxnSpPr>
        <p:spPr>
          <a:xfrm rot="5400000" flipH="1" flipV="1">
            <a:off x="10287794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 userDrawn="1"/>
        </p:nvCxnSpPr>
        <p:spPr>
          <a:xfrm rot="5400000" flipH="1" flipV="1">
            <a:off x="12573794" y="31996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Arrow Connector 144"/>
          <p:cNvCxnSpPr/>
          <p:nvPr userDrawn="1"/>
        </p:nvCxnSpPr>
        <p:spPr>
          <a:xfrm rot="5400000" flipH="1" flipV="1">
            <a:off x="15240794" y="31234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 userDrawn="1"/>
        </p:nvSpPr>
        <p:spPr>
          <a:xfrm>
            <a:off x="94488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/>
          <p:cNvSpPr/>
          <p:nvPr userDrawn="1"/>
        </p:nvSpPr>
        <p:spPr>
          <a:xfrm>
            <a:off x="100584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/>
          <p:cNvSpPr/>
          <p:nvPr userDrawn="1"/>
        </p:nvSpPr>
        <p:spPr>
          <a:xfrm>
            <a:off x="106680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/>
          <p:cNvSpPr/>
          <p:nvPr userDrawn="1"/>
        </p:nvSpPr>
        <p:spPr>
          <a:xfrm>
            <a:off x="112776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/>
          <p:cNvSpPr/>
          <p:nvPr userDrawn="1"/>
        </p:nvSpPr>
        <p:spPr>
          <a:xfrm>
            <a:off x="118872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Rectangle 151"/>
          <p:cNvSpPr/>
          <p:nvPr userDrawn="1"/>
        </p:nvSpPr>
        <p:spPr>
          <a:xfrm>
            <a:off x="124968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/>
          <p:cNvSpPr/>
          <p:nvPr userDrawn="1"/>
        </p:nvSpPr>
        <p:spPr>
          <a:xfrm>
            <a:off x="131064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/>
          <p:cNvSpPr/>
          <p:nvPr userDrawn="1"/>
        </p:nvSpPr>
        <p:spPr>
          <a:xfrm>
            <a:off x="137160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 userDrawn="1"/>
        </p:nvSpPr>
        <p:spPr>
          <a:xfrm>
            <a:off x="143256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6" name="Rectangle 155"/>
          <p:cNvSpPr/>
          <p:nvPr userDrawn="1"/>
        </p:nvSpPr>
        <p:spPr>
          <a:xfrm>
            <a:off x="149352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 userDrawn="1"/>
        </p:nvSpPr>
        <p:spPr>
          <a:xfrm>
            <a:off x="15544800" y="4114800"/>
            <a:ext cx="152400" cy="152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7" name="Straight Connector 166"/>
          <p:cNvCxnSpPr/>
          <p:nvPr userDrawn="1"/>
        </p:nvCxnSpPr>
        <p:spPr>
          <a:xfrm rot="5400000" flipH="1">
            <a:off x="84582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 userDrawn="1"/>
        </p:nvCxnSpPr>
        <p:spPr>
          <a:xfrm rot="5400000" flipH="1">
            <a:off x="90678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 userDrawn="1"/>
        </p:nvCxnSpPr>
        <p:spPr>
          <a:xfrm rot="5400000" flipH="1">
            <a:off x="96774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 userDrawn="1"/>
        </p:nvCxnSpPr>
        <p:spPr>
          <a:xfrm rot="5400000" flipH="1">
            <a:off x="115062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 userDrawn="1"/>
        </p:nvCxnSpPr>
        <p:spPr>
          <a:xfrm rot="5400000" flipH="1">
            <a:off x="12115800" y="1600200"/>
            <a:ext cx="3200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 userDrawn="1"/>
        </p:nvCxnSpPr>
        <p:spPr>
          <a:xfrm>
            <a:off x="13944600" y="9906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 userDrawn="1"/>
        </p:nvCxnSpPr>
        <p:spPr>
          <a:xfrm rot="5400000">
            <a:off x="13830300" y="495300"/>
            <a:ext cx="990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 userDrawn="1"/>
        </p:nvCxnSpPr>
        <p:spPr>
          <a:xfrm>
            <a:off x="1752600" y="2362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 userDrawn="1"/>
        </p:nvCxnSpPr>
        <p:spPr>
          <a:xfrm>
            <a:off x="1752600" y="762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 userDrawn="1"/>
        </p:nvCxnSpPr>
        <p:spPr>
          <a:xfrm>
            <a:off x="3505200" y="1143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 userDrawn="1"/>
        </p:nvCxnSpPr>
        <p:spPr>
          <a:xfrm>
            <a:off x="4114800" y="1143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 userDrawn="1"/>
        </p:nvCxnSpPr>
        <p:spPr>
          <a:xfrm>
            <a:off x="4953000" y="1143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 userDrawn="1"/>
        </p:nvCxnSpPr>
        <p:spPr>
          <a:xfrm>
            <a:off x="5943600" y="6172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 userDrawn="1"/>
        </p:nvCxnSpPr>
        <p:spPr>
          <a:xfrm>
            <a:off x="7162800" y="6172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 userDrawn="1"/>
        </p:nvCxnSpPr>
        <p:spPr>
          <a:xfrm>
            <a:off x="6553200" y="6172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 userDrawn="1"/>
        </p:nvCxnSpPr>
        <p:spPr>
          <a:xfrm>
            <a:off x="7848600" y="61722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 userDrawn="1"/>
        </p:nvCxnSpPr>
        <p:spPr>
          <a:xfrm>
            <a:off x="9677400" y="1143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 userDrawn="1"/>
        </p:nvCxnSpPr>
        <p:spPr>
          <a:xfrm>
            <a:off x="10058400" y="1143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 userDrawn="1"/>
        </p:nvCxnSpPr>
        <p:spPr>
          <a:xfrm>
            <a:off x="10896600" y="1143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 userDrawn="1"/>
        </p:nvCxnSpPr>
        <p:spPr>
          <a:xfrm rot="5400000">
            <a:off x="10820400" y="5181600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 userDrawn="1"/>
        </p:nvCxnSpPr>
        <p:spPr>
          <a:xfrm>
            <a:off x="9448800" y="57912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 userDrawn="1"/>
        </p:nvCxnSpPr>
        <p:spPr>
          <a:xfrm rot="5400000">
            <a:off x="10820400" y="6705600"/>
            <a:ext cx="121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 userDrawn="1"/>
        </p:nvCxnSpPr>
        <p:spPr>
          <a:xfrm rot="5400000" flipH="1" flipV="1">
            <a:off x="12382500" y="65913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 userDrawn="1"/>
        </p:nvCxnSpPr>
        <p:spPr>
          <a:xfrm rot="5400000" flipH="1" flipV="1">
            <a:off x="12458700" y="47625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 userDrawn="1"/>
        </p:nvCxnSpPr>
        <p:spPr>
          <a:xfrm>
            <a:off x="12344400" y="5867400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 userDrawn="1"/>
        </p:nvCxnSpPr>
        <p:spPr>
          <a:xfrm rot="5400000">
            <a:off x="14211300" y="6667500"/>
            <a:ext cx="1295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 userDrawn="1"/>
        </p:nvCxnSpPr>
        <p:spPr>
          <a:xfrm>
            <a:off x="14630400" y="5867400"/>
            <a:ext cx="2286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 userDrawn="1"/>
        </p:nvCxnSpPr>
        <p:spPr>
          <a:xfrm rot="5400000">
            <a:off x="13030200" y="5867400"/>
            <a:ext cx="457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 userDrawn="1"/>
        </p:nvCxnSpPr>
        <p:spPr>
          <a:xfrm rot="5400000">
            <a:off x="12534900" y="4229100"/>
            <a:ext cx="5334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xtBox 229"/>
          <p:cNvSpPr txBox="1"/>
          <p:nvPr userDrawn="1"/>
        </p:nvSpPr>
        <p:spPr>
          <a:xfrm>
            <a:off x="1752600" y="762000"/>
            <a:ext cx="3674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63</a:t>
            </a:r>
          </a:p>
          <a:p>
            <a:endParaRPr lang="en-US" sz="1400" dirty="0" smtClean="0"/>
          </a:p>
          <a:p>
            <a:r>
              <a:rPr lang="en-US" sz="1400" dirty="0" smtClean="0"/>
              <a:t>62</a:t>
            </a:r>
          </a:p>
          <a:p>
            <a:endParaRPr lang="en-US" sz="1400" dirty="0" smtClean="0"/>
          </a:p>
          <a:p>
            <a:r>
              <a:rPr lang="en-US" sz="1400" dirty="0" smtClean="0"/>
              <a:t>61</a:t>
            </a:r>
          </a:p>
          <a:p>
            <a:endParaRPr lang="en-US" sz="1400" dirty="0" smtClean="0"/>
          </a:p>
          <a:p>
            <a:r>
              <a:rPr lang="en-US" sz="1400" dirty="0" smtClean="0"/>
              <a:t>60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59    </a:t>
            </a:r>
            <a:endParaRPr lang="en-US" sz="1400" dirty="0"/>
          </a:p>
        </p:txBody>
      </p:sp>
      <p:sp>
        <p:nvSpPr>
          <p:cNvPr id="233" name="TextBox 232"/>
          <p:cNvSpPr txBox="1"/>
          <p:nvPr userDrawn="1"/>
        </p:nvSpPr>
        <p:spPr>
          <a:xfrm>
            <a:off x="3429000" y="457200"/>
            <a:ext cx="36740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53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52</a:t>
            </a:r>
          </a:p>
          <a:p>
            <a:endParaRPr lang="en-US" sz="1400" dirty="0" smtClean="0"/>
          </a:p>
          <a:p>
            <a:r>
              <a:rPr lang="en-US" sz="1400" dirty="0" smtClean="0"/>
              <a:t>51</a:t>
            </a:r>
          </a:p>
          <a:p>
            <a:endParaRPr lang="en-US" sz="1400" dirty="0" smtClean="0"/>
          </a:p>
          <a:p>
            <a:r>
              <a:rPr lang="en-US" sz="1400" dirty="0" smtClean="0"/>
              <a:t>50</a:t>
            </a:r>
          </a:p>
          <a:p>
            <a:endParaRPr lang="en-US" sz="1400" dirty="0" smtClean="0"/>
          </a:p>
          <a:p>
            <a:r>
              <a:rPr lang="en-US" sz="1400" dirty="0" smtClean="0"/>
              <a:t>49</a:t>
            </a:r>
            <a:endParaRPr lang="en-US" sz="1400" dirty="0"/>
          </a:p>
        </p:txBody>
      </p:sp>
      <p:sp>
        <p:nvSpPr>
          <p:cNvPr id="234" name="TextBox 233"/>
          <p:cNvSpPr txBox="1"/>
          <p:nvPr userDrawn="1"/>
        </p:nvSpPr>
        <p:spPr>
          <a:xfrm>
            <a:off x="4038600" y="457200"/>
            <a:ext cx="36740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48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47</a:t>
            </a:r>
          </a:p>
          <a:p>
            <a:endParaRPr lang="en-US" sz="1400" dirty="0" smtClean="0"/>
          </a:p>
          <a:p>
            <a:r>
              <a:rPr lang="en-US" sz="1400" dirty="0" smtClean="0"/>
              <a:t>46</a:t>
            </a:r>
          </a:p>
          <a:p>
            <a:endParaRPr lang="en-US" sz="1400" dirty="0" smtClean="0"/>
          </a:p>
          <a:p>
            <a:r>
              <a:rPr lang="en-US" sz="1400" dirty="0" smtClean="0"/>
              <a:t>45</a:t>
            </a:r>
          </a:p>
          <a:p>
            <a:endParaRPr lang="en-US" sz="1400" dirty="0" smtClean="0"/>
          </a:p>
          <a:p>
            <a:r>
              <a:rPr lang="en-US" sz="1400" dirty="0" smtClean="0"/>
              <a:t>44</a:t>
            </a:r>
            <a:endParaRPr lang="en-US" sz="1400" dirty="0"/>
          </a:p>
        </p:txBody>
      </p:sp>
      <p:sp>
        <p:nvSpPr>
          <p:cNvPr id="235" name="TextBox 234"/>
          <p:cNvSpPr txBox="1"/>
          <p:nvPr userDrawn="1"/>
        </p:nvSpPr>
        <p:spPr>
          <a:xfrm>
            <a:off x="5042792" y="457200"/>
            <a:ext cx="36740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43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42</a:t>
            </a:r>
          </a:p>
          <a:p>
            <a:endParaRPr lang="en-US" sz="1400" dirty="0" smtClean="0"/>
          </a:p>
          <a:p>
            <a:r>
              <a:rPr lang="en-US" sz="1400" dirty="0" smtClean="0"/>
              <a:t>41</a:t>
            </a:r>
          </a:p>
          <a:p>
            <a:endParaRPr lang="en-US" sz="1400" dirty="0" smtClean="0"/>
          </a:p>
          <a:p>
            <a:r>
              <a:rPr lang="en-US" sz="1400" dirty="0" smtClean="0"/>
              <a:t>40</a:t>
            </a:r>
          </a:p>
          <a:p>
            <a:endParaRPr lang="en-US" sz="1400" dirty="0" smtClean="0"/>
          </a:p>
          <a:p>
            <a:r>
              <a:rPr lang="en-US" sz="1400" dirty="0" smtClean="0"/>
              <a:t>39</a:t>
            </a:r>
            <a:endParaRPr lang="en-US" sz="1400" dirty="0"/>
          </a:p>
        </p:txBody>
      </p:sp>
      <p:sp>
        <p:nvSpPr>
          <p:cNvPr id="236" name="TextBox 235"/>
          <p:cNvSpPr txBox="1"/>
          <p:nvPr userDrawn="1"/>
        </p:nvSpPr>
        <p:spPr>
          <a:xfrm>
            <a:off x="5410200" y="0"/>
            <a:ext cx="1133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36      37    38</a:t>
            </a:r>
            <a:endParaRPr lang="en-US" sz="1400" dirty="0"/>
          </a:p>
        </p:txBody>
      </p:sp>
      <p:sp>
        <p:nvSpPr>
          <p:cNvPr id="237" name="TextBox 236"/>
          <p:cNvSpPr txBox="1"/>
          <p:nvPr userDrawn="1"/>
        </p:nvSpPr>
        <p:spPr>
          <a:xfrm>
            <a:off x="5257800" y="2819400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smtClean="0"/>
              <a:t>35 </a:t>
            </a:r>
            <a:r>
              <a:rPr lang="en-US" sz="1200" b="1" baseline="0" smtClean="0"/>
              <a:t>   34  33     32 </a:t>
            </a:r>
            <a:r>
              <a:rPr lang="en-US" sz="1200" b="1" baseline="0" dirty="0" smtClean="0"/>
              <a:t>31</a:t>
            </a:r>
            <a:endParaRPr lang="en-US" sz="1200" b="1" dirty="0"/>
          </a:p>
        </p:txBody>
      </p:sp>
      <p:sp>
        <p:nvSpPr>
          <p:cNvPr id="238" name="TextBox 237"/>
          <p:cNvSpPr txBox="1"/>
          <p:nvPr userDrawn="1"/>
        </p:nvSpPr>
        <p:spPr>
          <a:xfrm>
            <a:off x="6629400" y="2740223"/>
            <a:ext cx="1614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30         29             28</a:t>
            </a:r>
            <a:endParaRPr lang="en-US" sz="1400" dirty="0"/>
          </a:p>
        </p:txBody>
      </p:sp>
      <p:sp>
        <p:nvSpPr>
          <p:cNvPr id="239" name="TextBox 238"/>
          <p:cNvSpPr txBox="1"/>
          <p:nvPr userDrawn="1"/>
        </p:nvSpPr>
        <p:spPr>
          <a:xfrm>
            <a:off x="8243192" y="914400"/>
            <a:ext cx="3674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26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27</a:t>
            </a:r>
            <a:endParaRPr lang="en-US" sz="1400" dirty="0"/>
          </a:p>
        </p:txBody>
      </p:sp>
      <p:sp>
        <p:nvSpPr>
          <p:cNvPr id="240" name="TextBox 239"/>
          <p:cNvSpPr txBox="1"/>
          <p:nvPr userDrawn="1"/>
        </p:nvSpPr>
        <p:spPr>
          <a:xfrm>
            <a:off x="9767192" y="457200"/>
            <a:ext cx="36740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46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45</a:t>
            </a:r>
          </a:p>
          <a:p>
            <a:endParaRPr lang="en-US" sz="1400" dirty="0" smtClean="0"/>
          </a:p>
          <a:p>
            <a:r>
              <a:rPr lang="en-US" sz="1400" dirty="0" smtClean="0"/>
              <a:t>44</a:t>
            </a:r>
          </a:p>
          <a:p>
            <a:endParaRPr lang="en-US" sz="1400" dirty="0" smtClean="0"/>
          </a:p>
          <a:p>
            <a:r>
              <a:rPr lang="en-US" sz="1400" dirty="0" smtClean="0"/>
              <a:t>43</a:t>
            </a:r>
          </a:p>
          <a:p>
            <a:endParaRPr lang="en-US" sz="1400" dirty="0" smtClean="0"/>
          </a:p>
          <a:p>
            <a:r>
              <a:rPr lang="en-US" sz="1400" dirty="0" smtClean="0"/>
              <a:t>42</a:t>
            </a:r>
            <a:endParaRPr lang="en-US" sz="1400" dirty="0"/>
          </a:p>
        </p:txBody>
      </p:sp>
      <p:sp>
        <p:nvSpPr>
          <p:cNvPr id="241" name="TextBox 240"/>
          <p:cNvSpPr txBox="1"/>
          <p:nvPr userDrawn="1"/>
        </p:nvSpPr>
        <p:spPr>
          <a:xfrm>
            <a:off x="9995792" y="433387"/>
            <a:ext cx="36740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41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40</a:t>
            </a:r>
          </a:p>
          <a:p>
            <a:endParaRPr lang="en-US" sz="1400" dirty="0" smtClean="0"/>
          </a:p>
          <a:p>
            <a:r>
              <a:rPr lang="en-US" sz="1400" dirty="0" smtClean="0"/>
              <a:t>39</a:t>
            </a:r>
          </a:p>
          <a:p>
            <a:endParaRPr lang="en-US" sz="1400" dirty="0" smtClean="0"/>
          </a:p>
          <a:p>
            <a:r>
              <a:rPr lang="en-US" sz="1400" dirty="0" smtClean="0"/>
              <a:t>38</a:t>
            </a:r>
          </a:p>
          <a:p>
            <a:endParaRPr lang="en-US" sz="1400" dirty="0" smtClean="0"/>
          </a:p>
          <a:p>
            <a:r>
              <a:rPr lang="en-US" sz="1400" dirty="0" smtClean="0"/>
              <a:t>37</a:t>
            </a:r>
            <a:endParaRPr lang="en-US" sz="1400" dirty="0"/>
          </a:p>
        </p:txBody>
      </p:sp>
      <p:sp>
        <p:nvSpPr>
          <p:cNvPr id="242" name="TextBox 241"/>
          <p:cNvSpPr txBox="1"/>
          <p:nvPr userDrawn="1"/>
        </p:nvSpPr>
        <p:spPr>
          <a:xfrm>
            <a:off x="10986392" y="457200"/>
            <a:ext cx="36740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36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35</a:t>
            </a:r>
          </a:p>
          <a:p>
            <a:endParaRPr lang="en-US" sz="1400" dirty="0" smtClean="0"/>
          </a:p>
          <a:p>
            <a:r>
              <a:rPr lang="en-US" sz="1400" dirty="0" smtClean="0"/>
              <a:t>34</a:t>
            </a:r>
          </a:p>
          <a:p>
            <a:endParaRPr lang="en-US" sz="1400" dirty="0" smtClean="0"/>
          </a:p>
          <a:p>
            <a:r>
              <a:rPr lang="en-US" sz="1400" dirty="0" smtClean="0"/>
              <a:t>33</a:t>
            </a:r>
          </a:p>
          <a:p>
            <a:endParaRPr lang="en-US" sz="1400" dirty="0" smtClean="0"/>
          </a:p>
          <a:p>
            <a:r>
              <a:rPr lang="en-US" sz="1400" dirty="0" smtClean="0"/>
              <a:t>32</a:t>
            </a:r>
            <a:endParaRPr lang="en-US" sz="1400" dirty="0"/>
          </a:p>
        </p:txBody>
      </p:sp>
      <p:sp>
        <p:nvSpPr>
          <p:cNvPr id="243" name="TextBox 242"/>
          <p:cNvSpPr txBox="1"/>
          <p:nvPr userDrawn="1"/>
        </p:nvSpPr>
        <p:spPr>
          <a:xfrm>
            <a:off x="11430000" y="2816423"/>
            <a:ext cx="1374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29       30         31</a:t>
            </a:r>
            <a:endParaRPr lang="en-US" sz="1400" dirty="0"/>
          </a:p>
        </p:txBody>
      </p:sp>
      <p:cxnSp>
        <p:nvCxnSpPr>
          <p:cNvPr id="245" name="Straight Arrow Connector 244"/>
          <p:cNvCxnSpPr/>
          <p:nvPr userDrawn="1"/>
        </p:nvCxnSpPr>
        <p:spPr>
          <a:xfrm rot="5400000" flipH="1" flipV="1">
            <a:off x="13183394" y="3123406"/>
            <a:ext cx="3048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 userDrawn="1"/>
        </p:nvSpPr>
        <p:spPr>
          <a:xfrm>
            <a:off x="12815192" y="698718"/>
            <a:ext cx="36740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22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21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20</a:t>
            </a:r>
            <a:endParaRPr lang="en-US" sz="1400" dirty="0"/>
          </a:p>
        </p:txBody>
      </p:sp>
      <p:sp>
        <p:nvSpPr>
          <p:cNvPr id="247" name="TextBox 246"/>
          <p:cNvSpPr txBox="1"/>
          <p:nvPr userDrawn="1"/>
        </p:nvSpPr>
        <p:spPr>
          <a:xfrm>
            <a:off x="11214992" y="685800"/>
            <a:ext cx="36740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26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27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28</a:t>
            </a:r>
            <a:endParaRPr lang="en-US" sz="1400" dirty="0"/>
          </a:p>
        </p:txBody>
      </p:sp>
      <p:sp>
        <p:nvSpPr>
          <p:cNvPr id="248" name="TextBox 247"/>
          <p:cNvSpPr txBox="1"/>
          <p:nvPr userDrawn="1"/>
        </p:nvSpPr>
        <p:spPr>
          <a:xfrm>
            <a:off x="11582400" y="0"/>
            <a:ext cx="13340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25      24         23</a:t>
            </a:r>
            <a:endParaRPr lang="en-US" sz="1400" dirty="0"/>
          </a:p>
        </p:txBody>
      </p:sp>
      <p:cxnSp>
        <p:nvCxnSpPr>
          <p:cNvPr id="249" name="Straight Connector 248"/>
          <p:cNvCxnSpPr/>
          <p:nvPr userDrawn="1"/>
        </p:nvCxnSpPr>
        <p:spPr>
          <a:xfrm>
            <a:off x="13335000" y="1143000"/>
            <a:ext cx="381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TextBox 249"/>
          <p:cNvSpPr txBox="1"/>
          <p:nvPr userDrawn="1"/>
        </p:nvSpPr>
        <p:spPr>
          <a:xfrm>
            <a:off x="13424792" y="457200"/>
            <a:ext cx="36740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19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18</a:t>
            </a:r>
          </a:p>
          <a:p>
            <a:endParaRPr lang="en-US" sz="1400" dirty="0" smtClean="0"/>
          </a:p>
          <a:p>
            <a:r>
              <a:rPr lang="en-US" sz="1400" dirty="0" smtClean="0"/>
              <a:t>17</a:t>
            </a:r>
          </a:p>
          <a:p>
            <a:endParaRPr lang="en-US" sz="1400" dirty="0" smtClean="0"/>
          </a:p>
          <a:p>
            <a:r>
              <a:rPr lang="en-US" sz="1400" dirty="0" smtClean="0"/>
              <a:t>16</a:t>
            </a:r>
          </a:p>
          <a:p>
            <a:endParaRPr lang="en-US" sz="1400" dirty="0" smtClean="0"/>
          </a:p>
          <a:p>
            <a:r>
              <a:rPr lang="en-US" sz="1400" dirty="0" smtClean="0"/>
              <a:t>15</a:t>
            </a:r>
            <a:endParaRPr lang="en-US" sz="1400" dirty="0"/>
          </a:p>
        </p:txBody>
      </p:sp>
      <p:sp>
        <p:nvSpPr>
          <p:cNvPr id="251" name="TextBox 250"/>
          <p:cNvSpPr txBox="1"/>
          <p:nvPr userDrawn="1"/>
        </p:nvSpPr>
        <p:spPr>
          <a:xfrm>
            <a:off x="13716000" y="1524000"/>
            <a:ext cx="27603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</a:t>
            </a:r>
          </a:p>
          <a:p>
            <a:endParaRPr lang="en-US" sz="1400" dirty="0" smtClean="0"/>
          </a:p>
          <a:p>
            <a:r>
              <a:rPr lang="en-US" sz="1400" dirty="0" smtClean="0"/>
              <a:t>2</a:t>
            </a:r>
          </a:p>
          <a:p>
            <a:endParaRPr lang="en-US" sz="1400" dirty="0" smtClean="0"/>
          </a:p>
          <a:p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252" name="Rectangle 251"/>
          <p:cNvSpPr/>
          <p:nvPr userDrawn="1"/>
        </p:nvSpPr>
        <p:spPr>
          <a:xfrm>
            <a:off x="13716000" y="2667000"/>
            <a:ext cx="228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3" name="Rectangle 252"/>
          <p:cNvSpPr/>
          <p:nvPr userDrawn="1"/>
        </p:nvSpPr>
        <p:spPr>
          <a:xfrm>
            <a:off x="5638800" y="7010400"/>
            <a:ext cx="304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5" name="Straight Arrow Connector 254"/>
          <p:cNvCxnSpPr/>
          <p:nvPr userDrawn="1"/>
        </p:nvCxnSpPr>
        <p:spPr>
          <a:xfrm rot="5400000" flipH="1" flipV="1">
            <a:off x="4342606" y="5410200"/>
            <a:ext cx="3048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Arrow Connector 256"/>
          <p:cNvCxnSpPr/>
          <p:nvPr userDrawn="1"/>
        </p:nvCxnSpPr>
        <p:spPr>
          <a:xfrm rot="10800000">
            <a:off x="1828800" y="3886200"/>
            <a:ext cx="40386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Arrow Connector 258"/>
          <p:cNvCxnSpPr/>
          <p:nvPr userDrawn="1"/>
        </p:nvCxnSpPr>
        <p:spPr>
          <a:xfrm rot="5400000">
            <a:off x="1562100" y="4152900"/>
            <a:ext cx="5334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Arrow Connector 260"/>
          <p:cNvCxnSpPr/>
          <p:nvPr userDrawn="1"/>
        </p:nvCxnSpPr>
        <p:spPr>
          <a:xfrm>
            <a:off x="5867400" y="3886200"/>
            <a:ext cx="7924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Arrow Connector 262"/>
          <p:cNvCxnSpPr/>
          <p:nvPr userDrawn="1"/>
        </p:nvCxnSpPr>
        <p:spPr>
          <a:xfrm rot="5400000" flipH="1" flipV="1">
            <a:off x="13373100" y="3390900"/>
            <a:ext cx="838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xtBox 264"/>
          <p:cNvSpPr txBox="1"/>
          <p:nvPr userDrawn="1"/>
        </p:nvSpPr>
        <p:spPr>
          <a:xfrm>
            <a:off x="14023914" y="772180"/>
            <a:ext cx="606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5     6</a:t>
            </a:r>
          </a:p>
          <a:p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266" name="TextBox 265"/>
          <p:cNvSpPr txBox="1"/>
          <p:nvPr userDrawn="1"/>
        </p:nvSpPr>
        <p:spPr>
          <a:xfrm>
            <a:off x="15392400" y="1027093"/>
            <a:ext cx="367408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7</a:t>
            </a:r>
          </a:p>
          <a:p>
            <a:endParaRPr lang="en-US" sz="1400" dirty="0" smtClean="0"/>
          </a:p>
          <a:p>
            <a:r>
              <a:rPr lang="en-US" sz="1400" dirty="0" smtClean="0"/>
              <a:t>8</a:t>
            </a:r>
          </a:p>
          <a:p>
            <a:endParaRPr lang="en-US" sz="1400" dirty="0" smtClean="0"/>
          </a:p>
          <a:p>
            <a:r>
              <a:rPr lang="en-US" sz="1400" dirty="0" smtClean="0"/>
              <a:t>9</a:t>
            </a:r>
          </a:p>
          <a:p>
            <a:endParaRPr lang="en-US" sz="1400" dirty="0" smtClean="0"/>
          </a:p>
          <a:p>
            <a:r>
              <a:rPr lang="en-US" sz="1400" dirty="0" smtClean="0"/>
              <a:t>10</a:t>
            </a:r>
            <a:endParaRPr lang="en-US" sz="1400" dirty="0"/>
          </a:p>
        </p:txBody>
      </p:sp>
      <p:sp>
        <p:nvSpPr>
          <p:cNvPr id="267" name="TextBox 266"/>
          <p:cNvSpPr txBox="1"/>
          <p:nvPr userDrawn="1"/>
        </p:nvSpPr>
        <p:spPr>
          <a:xfrm>
            <a:off x="13975539" y="2816423"/>
            <a:ext cx="1356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14   13    12    11</a:t>
            </a:r>
            <a:endParaRPr lang="en-US" sz="1400" dirty="0"/>
          </a:p>
        </p:txBody>
      </p:sp>
      <p:sp>
        <p:nvSpPr>
          <p:cNvPr id="268" name="TextBox 267"/>
          <p:cNvSpPr txBox="1"/>
          <p:nvPr userDrawn="1"/>
        </p:nvSpPr>
        <p:spPr>
          <a:xfrm>
            <a:off x="3505200" y="3440668"/>
            <a:ext cx="3647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CIVIL</a:t>
            </a:r>
            <a:r>
              <a:rPr lang="en-US" baseline="0" dirty="0" smtClean="0"/>
              <a:t> DEPARTMENT GROUND FLOOR </a:t>
            </a:r>
            <a:endParaRPr lang="en-US" dirty="0"/>
          </a:p>
        </p:txBody>
      </p:sp>
      <p:sp>
        <p:nvSpPr>
          <p:cNvPr id="269" name="TextBox 268"/>
          <p:cNvSpPr txBox="1"/>
          <p:nvPr userDrawn="1"/>
        </p:nvSpPr>
        <p:spPr>
          <a:xfrm>
            <a:off x="9067800" y="38100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Uplink</a:t>
            </a:r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160" name="TextBox 159"/>
          <p:cNvSpPr txBox="1"/>
          <p:nvPr userDrawn="1"/>
        </p:nvSpPr>
        <p:spPr>
          <a:xfrm>
            <a:off x="5098446" y="6169223"/>
            <a:ext cx="692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Server </a:t>
            </a:r>
          </a:p>
          <a:p>
            <a:r>
              <a:rPr lang="en-US" sz="1400" dirty="0" smtClean="0"/>
              <a:t>Room</a:t>
            </a:r>
            <a:endParaRPr lang="en-US" sz="1400" dirty="0"/>
          </a:p>
        </p:txBody>
      </p:sp>
      <p:sp>
        <p:nvSpPr>
          <p:cNvPr id="161" name="TextBox 160"/>
          <p:cNvSpPr txBox="1"/>
          <p:nvPr userDrawn="1"/>
        </p:nvSpPr>
        <p:spPr>
          <a:xfrm>
            <a:off x="5667562" y="4711005"/>
            <a:ext cx="2760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</a:t>
            </a:r>
          </a:p>
          <a:p>
            <a:endParaRPr lang="en-US" sz="1400" dirty="0" smtClean="0"/>
          </a:p>
          <a:p>
            <a:r>
              <a:rPr lang="en-US" sz="1400" dirty="0" smtClean="0"/>
              <a:t>2</a:t>
            </a:r>
          </a:p>
          <a:p>
            <a:endParaRPr lang="en-US" sz="1400" dirty="0" smtClean="0"/>
          </a:p>
          <a:p>
            <a:r>
              <a:rPr lang="en-US" sz="1400" dirty="0" smtClean="0"/>
              <a:t>1</a:t>
            </a:r>
          </a:p>
          <a:p>
            <a:endParaRPr lang="en-US" sz="1400" dirty="0"/>
          </a:p>
        </p:txBody>
      </p:sp>
      <p:sp>
        <p:nvSpPr>
          <p:cNvPr id="162" name="TextBox 161"/>
          <p:cNvSpPr txBox="1"/>
          <p:nvPr userDrawn="1"/>
        </p:nvSpPr>
        <p:spPr>
          <a:xfrm>
            <a:off x="5455966" y="4111823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5   4</a:t>
            </a:r>
            <a:endParaRPr lang="en-US" sz="1400" dirty="0"/>
          </a:p>
        </p:txBody>
      </p:sp>
      <p:cxnSp>
        <p:nvCxnSpPr>
          <p:cNvPr id="164" name="Straight Connector 163"/>
          <p:cNvCxnSpPr>
            <a:stCxn id="69" idx="2"/>
          </p:cNvCxnSpPr>
          <p:nvPr userDrawn="1"/>
        </p:nvCxnSpPr>
        <p:spPr>
          <a:xfrm rot="5400000">
            <a:off x="5029200" y="4648200"/>
            <a:ext cx="76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 userDrawn="1"/>
        </p:nvCxnSpPr>
        <p:spPr>
          <a:xfrm>
            <a:off x="5410200" y="4648200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/>
          <p:cNvSpPr txBox="1"/>
          <p:nvPr userDrawn="1"/>
        </p:nvSpPr>
        <p:spPr>
          <a:xfrm>
            <a:off x="5957192" y="4393049"/>
            <a:ext cx="2308645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6             11          16            20</a:t>
            </a:r>
          </a:p>
          <a:p>
            <a:endParaRPr lang="en-US" sz="1400" dirty="0" smtClean="0"/>
          </a:p>
          <a:p>
            <a:r>
              <a:rPr lang="en-US" sz="1400" dirty="0" smtClean="0"/>
              <a:t>7             12          17            21</a:t>
            </a:r>
          </a:p>
          <a:p>
            <a:endParaRPr lang="en-US" sz="1400" dirty="0" smtClean="0"/>
          </a:p>
          <a:p>
            <a:r>
              <a:rPr lang="en-US" sz="1400" dirty="0" smtClean="0"/>
              <a:t>8</a:t>
            </a:r>
            <a:r>
              <a:rPr lang="en-US" sz="1400" baseline="0" dirty="0" smtClean="0"/>
              <a:t>             13          18            22</a:t>
            </a:r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9             14          19            23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10           15          20            24</a:t>
            </a:r>
            <a:endParaRPr lang="en-US" sz="1400" dirty="0"/>
          </a:p>
        </p:txBody>
      </p:sp>
      <p:sp>
        <p:nvSpPr>
          <p:cNvPr id="174" name="TextBox 173"/>
          <p:cNvSpPr txBox="1"/>
          <p:nvPr userDrawn="1"/>
        </p:nvSpPr>
        <p:spPr>
          <a:xfrm>
            <a:off x="9448800" y="4202668"/>
            <a:ext cx="229582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               52</a:t>
            </a:r>
          </a:p>
          <a:p>
            <a:endParaRPr lang="en-US" sz="1400" dirty="0" smtClean="0"/>
          </a:p>
          <a:p>
            <a:r>
              <a:rPr lang="en-US" sz="1400" dirty="0" smtClean="0"/>
              <a:t>                                          47</a:t>
            </a:r>
          </a:p>
          <a:p>
            <a:r>
              <a:rPr lang="en-US" sz="1400" dirty="0" smtClean="0"/>
              <a:t> </a:t>
            </a:r>
          </a:p>
          <a:p>
            <a:endParaRPr lang="en-US" sz="1400" dirty="0" smtClean="0"/>
          </a:p>
          <a:p>
            <a:r>
              <a:rPr lang="en-US" sz="1400" dirty="0" smtClean="0"/>
              <a:t>                                         48</a:t>
            </a:r>
          </a:p>
          <a:p>
            <a:r>
              <a:rPr lang="en-US" sz="1400" dirty="0" smtClean="0"/>
              <a:t>             51      50     49             </a:t>
            </a:r>
            <a:endParaRPr lang="en-US" sz="1400" dirty="0"/>
          </a:p>
        </p:txBody>
      </p:sp>
      <p:sp>
        <p:nvSpPr>
          <p:cNvPr id="176" name="TextBox 175"/>
          <p:cNvSpPr txBox="1"/>
          <p:nvPr userDrawn="1"/>
        </p:nvSpPr>
        <p:spPr>
          <a:xfrm>
            <a:off x="9525000" y="5867400"/>
            <a:ext cx="201048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lain" startAt="56"/>
            </a:pPr>
            <a:r>
              <a:rPr lang="en-US" sz="1400" dirty="0" smtClean="0"/>
              <a:t>       55   54  </a:t>
            </a:r>
            <a:r>
              <a:rPr lang="en-US" sz="1400" baseline="0" dirty="0" smtClean="0"/>
              <a:t>  53</a:t>
            </a:r>
            <a:endParaRPr lang="en-US" sz="1400" dirty="0" smtClean="0"/>
          </a:p>
          <a:p>
            <a:pPr marL="342900" indent="-342900">
              <a:buAutoNum type="arabicPlain" startAt="56"/>
            </a:pPr>
            <a:endParaRPr lang="en-US" sz="1400" dirty="0" smtClean="0"/>
          </a:p>
          <a:p>
            <a:pPr marL="342900" indent="-342900">
              <a:buNone/>
            </a:pPr>
            <a:endParaRPr lang="en-US" sz="1400" dirty="0" smtClean="0"/>
          </a:p>
          <a:p>
            <a:pPr marL="342900" indent="-342900">
              <a:buNone/>
            </a:pPr>
            <a:r>
              <a:rPr lang="en-US" sz="1400" dirty="0" smtClean="0"/>
              <a:t>                                         58</a:t>
            </a:r>
          </a:p>
          <a:p>
            <a:pPr marL="342900" indent="-342900">
              <a:buNone/>
            </a:pPr>
            <a:endParaRPr lang="en-US" sz="1400" dirty="0" smtClean="0"/>
          </a:p>
          <a:p>
            <a:pPr marL="342900" indent="-342900">
              <a:buNone/>
            </a:pPr>
            <a:r>
              <a:rPr lang="en-US" sz="1400" dirty="0" smtClean="0"/>
              <a:t>       </a:t>
            </a:r>
            <a:r>
              <a:rPr lang="en-US" sz="1400" baseline="0" dirty="0" smtClean="0"/>
              <a:t>  </a:t>
            </a:r>
            <a:r>
              <a:rPr lang="en-US" sz="1400" dirty="0" smtClean="0"/>
              <a:t>57</a:t>
            </a:r>
            <a:endParaRPr lang="en-US" sz="1400" dirty="0"/>
          </a:p>
        </p:txBody>
      </p:sp>
      <p:sp>
        <p:nvSpPr>
          <p:cNvPr id="178" name="TextBox 177"/>
          <p:cNvSpPr txBox="1"/>
          <p:nvPr userDrawn="1"/>
        </p:nvSpPr>
        <p:spPr>
          <a:xfrm>
            <a:off x="11399281" y="4080570"/>
            <a:ext cx="1715534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   65 </a:t>
            </a:r>
            <a:r>
              <a:rPr lang="en-US" sz="1400" baseline="0" dirty="0" smtClean="0"/>
              <a:t>    </a:t>
            </a:r>
            <a:r>
              <a:rPr lang="en-US" sz="1400" dirty="0" smtClean="0"/>
              <a:t>64 63             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pPr marL="342900" indent="-342900">
              <a:buAutoNum type="arabicPlain" startAt="59"/>
            </a:pPr>
            <a:r>
              <a:rPr lang="en-US" sz="1400" dirty="0" smtClean="0"/>
              <a:t>    </a:t>
            </a:r>
            <a:r>
              <a:rPr lang="en-US" sz="1400" baseline="0" dirty="0" smtClean="0"/>
              <a:t>   </a:t>
            </a:r>
            <a:r>
              <a:rPr lang="en-US" sz="1400" dirty="0" smtClean="0"/>
              <a:t>61</a:t>
            </a:r>
          </a:p>
          <a:p>
            <a:pPr marL="342900" indent="-342900">
              <a:buNone/>
            </a:pPr>
            <a:endParaRPr lang="en-US" sz="1400" dirty="0" smtClean="0"/>
          </a:p>
          <a:p>
            <a:pPr marL="342900" indent="-342900">
              <a:buNone/>
            </a:pPr>
            <a:endParaRPr lang="en-US" sz="1400" dirty="0" smtClean="0"/>
          </a:p>
          <a:p>
            <a:pPr marL="342900" indent="-342900">
              <a:buNone/>
            </a:pPr>
            <a:r>
              <a:rPr lang="en-US" sz="1400" dirty="0" smtClean="0"/>
              <a:t>                  </a:t>
            </a:r>
          </a:p>
          <a:p>
            <a:pPr marL="342900" indent="-342900">
              <a:buNone/>
            </a:pPr>
            <a:r>
              <a:rPr lang="en-US" sz="1400" dirty="0" smtClean="0"/>
              <a:t>        60</a:t>
            </a:r>
          </a:p>
          <a:p>
            <a:pPr marL="342900" indent="-342900">
              <a:buAutoNum type="arabicPlain" startAt="59"/>
            </a:pPr>
            <a:endParaRPr lang="en-US" sz="1400" dirty="0"/>
          </a:p>
        </p:txBody>
      </p:sp>
      <p:sp>
        <p:nvSpPr>
          <p:cNvPr id="179" name="TextBox 178"/>
          <p:cNvSpPr txBox="1"/>
          <p:nvPr userDrawn="1"/>
        </p:nvSpPr>
        <p:spPr>
          <a:xfrm>
            <a:off x="12592374" y="6093023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76 62</a:t>
            </a:r>
            <a:endParaRPr lang="en-US" sz="1400" dirty="0"/>
          </a:p>
        </p:txBody>
      </p:sp>
      <p:cxnSp>
        <p:nvCxnSpPr>
          <p:cNvPr id="195" name="Straight Connector 194"/>
          <p:cNvCxnSpPr/>
          <p:nvPr userDrawn="1"/>
        </p:nvCxnSpPr>
        <p:spPr>
          <a:xfrm rot="5400000">
            <a:off x="11620500" y="6591300"/>
            <a:ext cx="1447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xtBox 202"/>
          <p:cNvSpPr txBox="1"/>
          <p:nvPr userDrawn="1"/>
        </p:nvSpPr>
        <p:spPr>
          <a:xfrm>
            <a:off x="13106400" y="5864423"/>
            <a:ext cx="187583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                    67</a:t>
            </a:r>
          </a:p>
          <a:p>
            <a:endParaRPr lang="en-US" sz="1400" dirty="0" smtClean="0"/>
          </a:p>
          <a:p>
            <a:pPr marL="342900" indent="-342900">
              <a:buAutoNum type="arabicPlain" startAt="66"/>
            </a:pPr>
            <a:r>
              <a:rPr lang="en-US" sz="1400" dirty="0" smtClean="0"/>
              <a:t>                             68</a:t>
            </a:r>
          </a:p>
          <a:p>
            <a:pPr marL="342900" indent="-342900">
              <a:buNone/>
            </a:pPr>
            <a:r>
              <a:rPr lang="en-US" sz="1400" dirty="0" smtClean="0"/>
              <a:t>              </a:t>
            </a:r>
          </a:p>
          <a:p>
            <a:pPr marL="342900" indent="-342900">
              <a:buNone/>
            </a:pPr>
            <a:endParaRPr lang="en-US" sz="1400" dirty="0" smtClean="0"/>
          </a:p>
          <a:p>
            <a:pPr marL="342900" indent="-342900">
              <a:buNone/>
            </a:pPr>
            <a:r>
              <a:rPr lang="en-US" sz="1400" baseline="0" dirty="0" smtClean="0"/>
              <a:t>                70          69</a:t>
            </a:r>
            <a:endParaRPr lang="en-US" sz="1400" dirty="0" smtClean="0"/>
          </a:p>
        </p:txBody>
      </p:sp>
      <p:sp>
        <p:nvSpPr>
          <p:cNvPr id="204" name="TextBox 203"/>
          <p:cNvSpPr txBox="1"/>
          <p:nvPr userDrawn="1"/>
        </p:nvSpPr>
        <p:spPr>
          <a:xfrm>
            <a:off x="8763000" y="39740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64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5" name="TextBox 204"/>
          <p:cNvSpPr txBox="1"/>
          <p:nvPr userDrawn="1"/>
        </p:nvSpPr>
        <p:spPr>
          <a:xfrm>
            <a:off x="15316200" y="3733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77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6" name="TextBox 205"/>
          <p:cNvSpPr txBox="1"/>
          <p:nvPr userDrawn="1"/>
        </p:nvSpPr>
        <p:spPr>
          <a:xfrm>
            <a:off x="1371600" y="3821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65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</Words>
  <Application>Microsoft Office PowerPoint</Application>
  <PresentationFormat>Custom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Mr.Viven</cp:lastModifiedBy>
  <cp:revision>46</cp:revision>
  <dcterms:created xsi:type="dcterms:W3CDTF">2006-08-16T00:00:00Z</dcterms:created>
  <dcterms:modified xsi:type="dcterms:W3CDTF">2013-08-06T19:21:31Z</dcterms:modified>
</cp:coreProperties>
</file>